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5B747-41D9-4E41-9362-779DB30028F3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1FE7E-0237-4DF6-A535-17C3CA9466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352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98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85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25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92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73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89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639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52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89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056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10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166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>
            <a:extLst>
              <a:ext uri="{FF2B5EF4-FFF2-40B4-BE49-F238E27FC236}">
                <a16:creationId xmlns:a16="http://schemas.microsoft.com/office/drawing/2014/main" id="{559AA8E7-7617-4574-9E1A-E88A7C36F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1839"/>
          <a:stretch>
            <a:fillRect/>
          </a:stretch>
        </p:blipFill>
        <p:spPr bwMode="auto">
          <a:xfrm>
            <a:off x="1315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ACC9B763-D908-4402-9791-0B3DAC29385F}"/>
              </a:ext>
            </a:extLst>
          </p:cNvPr>
          <p:cNvSpPr/>
          <p:nvPr/>
        </p:nvSpPr>
        <p:spPr>
          <a:xfrm>
            <a:off x="1331640" y="1052736"/>
            <a:ext cx="4355976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400" b="1" dirty="0">
                <a:solidFill>
                  <a:srgbClr val="002060"/>
                </a:solidFill>
              </a:rPr>
              <a:t>Certificado</a:t>
            </a:r>
            <a:br>
              <a:rPr lang="pt-PT" sz="4400" b="1" dirty="0">
                <a:solidFill>
                  <a:srgbClr val="002060"/>
                </a:solidFill>
              </a:rPr>
            </a:b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5C65FAB-3867-4C45-AD03-70C8E005E878}"/>
              </a:ext>
            </a:extLst>
          </p:cNvPr>
          <p:cNvSpPr/>
          <p:nvPr/>
        </p:nvSpPr>
        <p:spPr>
          <a:xfrm>
            <a:off x="683568" y="2492896"/>
            <a:ext cx="8172965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Calibri" pitchFamily="34" charset="0"/>
              </a:rPr>
              <a:t>Certificamos que </a:t>
            </a:r>
          </a:p>
          <a:p>
            <a:pPr algn="ctr"/>
            <a:r>
              <a:rPr lang="pt-BR" sz="3600" dirty="0">
                <a:solidFill>
                  <a:schemeClr val="tx2">
                    <a:lumMod val="75000"/>
                  </a:schemeClr>
                </a:solidFill>
              </a:rPr>
              <a:t>XXXXXXXX</a:t>
            </a:r>
            <a:endParaRPr lang="pt-BR" sz="3600" dirty="0">
              <a:latin typeface="Calibri" pitchFamily="34" charset="0"/>
            </a:endParaRPr>
          </a:p>
          <a:p>
            <a:pPr algn="ctr"/>
            <a:r>
              <a:rPr lang="pt-BR" dirty="0">
                <a:latin typeface="Calibri" pitchFamily="34" charset="0"/>
              </a:rPr>
              <a:t>ministrou na NOME DA FEIRA realizada no dia DATA DE REALIZAÇÃO, de </a:t>
            </a:r>
            <a:r>
              <a:rPr lang="pt-BR" dirty="0" err="1">
                <a:latin typeface="Calibri" pitchFamily="34" charset="0"/>
              </a:rPr>
              <a:t>xx:xx</a:t>
            </a:r>
            <a:r>
              <a:rPr lang="pt-BR" dirty="0">
                <a:latin typeface="Calibri" pitchFamily="34" charset="0"/>
              </a:rPr>
              <a:t> às </a:t>
            </a:r>
            <a:r>
              <a:rPr lang="pt-BR" dirty="0" err="1">
                <a:latin typeface="Calibri" pitchFamily="34" charset="0"/>
              </a:rPr>
              <a:t>xx:xx</a:t>
            </a:r>
            <a:r>
              <a:rPr lang="pt-BR" dirty="0">
                <a:latin typeface="Calibri" pitchFamily="34" charset="0"/>
              </a:rPr>
              <a:t> horas, na NOME DA ESCOLA, a palestra</a:t>
            </a:r>
          </a:p>
          <a:p>
            <a:pPr algn="ctr"/>
            <a:r>
              <a:rPr lang="pt-BR" sz="3200" b="1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xxxxxxxxxxxx</a:t>
            </a:r>
            <a:endParaRPr lang="pt-BR" sz="4000" b="1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F48698B-3646-44B0-BFEE-BB5338A50A08}"/>
              </a:ext>
            </a:extLst>
          </p:cNvPr>
          <p:cNvSpPr/>
          <p:nvPr/>
        </p:nvSpPr>
        <p:spPr>
          <a:xfrm>
            <a:off x="1536039" y="5573829"/>
            <a:ext cx="2995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/>
              <a:t>NOME DO DIRETOR</a:t>
            </a:r>
            <a:endParaRPr lang="pt-PT" sz="1200" b="1" dirty="0"/>
          </a:p>
          <a:p>
            <a:pPr algn="ctr"/>
            <a:r>
              <a:rPr lang="pt-BR" sz="1200" b="1" dirty="0"/>
              <a:t> Diretor(a) da E. E. Domingos Justino Ribeiro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86FBE5B4-FC98-4E8B-80C4-09483DADF6FA}"/>
              </a:ext>
            </a:extLst>
          </p:cNvPr>
          <p:cNvSpPr/>
          <p:nvPr/>
        </p:nvSpPr>
        <p:spPr>
          <a:xfrm>
            <a:off x="5698392" y="5616437"/>
            <a:ext cx="2995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b="1" dirty="0"/>
              <a:t>NOME DO COORDENADOR</a:t>
            </a:r>
          </a:p>
          <a:p>
            <a:pPr algn="ctr"/>
            <a:r>
              <a:rPr lang="pt-BR" sz="1200" b="1" dirty="0"/>
              <a:t>Coordenador geral  da NOME DA FEIRA </a:t>
            </a: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53D4EBDC-8EAC-4C49-A54A-D3564D9EA16B}"/>
              </a:ext>
            </a:extLst>
          </p:cNvPr>
          <p:cNvCxnSpPr>
            <a:cxnSpLocks/>
          </p:cNvCxnSpPr>
          <p:nvPr/>
        </p:nvCxnSpPr>
        <p:spPr>
          <a:xfrm flipH="1">
            <a:off x="1924515" y="5573829"/>
            <a:ext cx="22183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23C1B00D-A30A-4DB0-A3C8-6C9BA2E039E5}"/>
              </a:ext>
            </a:extLst>
          </p:cNvPr>
          <p:cNvCxnSpPr>
            <a:cxnSpLocks/>
          </p:cNvCxnSpPr>
          <p:nvPr/>
        </p:nvCxnSpPr>
        <p:spPr>
          <a:xfrm flipH="1">
            <a:off x="6047403" y="5611688"/>
            <a:ext cx="22183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5AC59500-2AC3-4067-A238-0D86612DF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168" y="687434"/>
            <a:ext cx="2583548" cy="1411742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121C38DB-4D66-4234-91D7-E3BF16484C39}"/>
              </a:ext>
            </a:extLst>
          </p:cNvPr>
          <p:cNvSpPr/>
          <p:nvPr/>
        </p:nvSpPr>
        <p:spPr>
          <a:xfrm>
            <a:off x="3960610" y="6454551"/>
            <a:ext cx="5103751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dirty="0"/>
              <a:t>Certificado registrado com o código xxx-2019 – Livro 1</a:t>
            </a:r>
          </a:p>
        </p:txBody>
      </p:sp>
    </p:spTree>
    <p:extLst>
      <p:ext uri="{BB962C8B-B14F-4D97-AF65-F5344CB8AC3E}">
        <p14:creationId xmlns:p14="http://schemas.microsoft.com/office/powerpoint/2010/main" val="1082316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68</Words>
  <Application>Microsoft Office PowerPoint</Application>
  <PresentationFormat>Apresentação na tela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ATBs</dc:creator>
  <cp:lastModifiedBy>Fernanda Guedes</cp:lastModifiedBy>
  <cp:revision>59</cp:revision>
  <cp:lastPrinted>2016-09-17T20:03:32Z</cp:lastPrinted>
  <dcterms:created xsi:type="dcterms:W3CDTF">2016-09-17T19:09:14Z</dcterms:created>
  <dcterms:modified xsi:type="dcterms:W3CDTF">2019-03-05T19:02:02Z</dcterms:modified>
</cp:coreProperties>
</file>